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5" r:id="rId7"/>
    <p:sldId id="263" r:id="rId8"/>
    <p:sldId id="264" r:id="rId9"/>
    <p:sldId id="271" r:id="rId10"/>
    <p:sldId id="266" r:id="rId11"/>
    <p:sldId id="267" r:id="rId12"/>
    <p:sldId id="268" r:id="rId13"/>
    <p:sldId id="270"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4AB646A-48F1-42EE-A2F8-B5E2CD988728}"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247047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AB646A-48F1-42EE-A2F8-B5E2CD988728}"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30514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AB646A-48F1-42EE-A2F8-B5E2CD988728}"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250575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AB646A-48F1-42EE-A2F8-B5E2CD988728}"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70463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4AB646A-48F1-42EE-A2F8-B5E2CD988728}"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157757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4AB646A-48F1-42EE-A2F8-B5E2CD988728}" type="datetimeFigureOut">
              <a:rPr lang="nl-NL" smtClean="0"/>
              <a:t>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349232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4AB646A-48F1-42EE-A2F8-B5E2CD988728}" type="datetimeFigureOut">
              <a:rPr lang="nl-NL" smtClean="0"/>
              <a:t>8-2-2023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126427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4AB646A-48F1-42EE-A2F8-B5E2CD988728}" type="datetimeFigureOut">
              <a:rPr lang="nl-NL" smtClean="0"/>
              <a:t>8-2-2023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16842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4AB646A-48F1-42EE-A2F8-B5E2CD988728}" type="datetimeFigureOut">
              <a:rPr lang="nl-NL" smtClean="0"/>
              <a:t>8-2-2023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156760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4AB646A-48F1-42EE-A2F8-B5E2CD988728}" type="datetimeFigureOut">
              <a:rPr lang="nl-NL" smtClean="0"/>
              <a:t>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147026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4AB646A-48F1-42EE-A2F8-B5E2CD988728}" type="datetimeFigureOut">
              <a:rPr lang="nl-NL" smtClean="0"/>
              <a:t>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A34400-580F-402F-BC2C-9AAFCB5FF7AE}" type="slidenum">
              <a:rPr lang="nl-NL" smtClean="0"/>
              <a:t>‹nr.›</a:t>
            </a:fld>
            <a:endParaRPr lang="nl-NL"/>
          </a:p>
        </p:txBody>
      </p:sp>
    </p:spTree>
    <p:extLst>
      <p:ext uri="{BB962C8B-B14F-4D97-AF65-F5344CB8AC3E}">
        <p14:creationId xmlns:p14="http://schemas.microsoft.com/office/powerpoint/2010/main" val="355207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B646A-48F1-42EE-A2F8-B5E2CD988728}" type="datetimeFigureOut">
              <a:rPr lang="nl-NL" smtClean="0"/>
              <a:t>8-2-2023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34400-580F-402F-BC2C-9AAFCB5FF7AE}" type="slidenum">
              <a:rPr lang="nl-NL" smtClean="0"/>
              <a:t>‹nr.›</a:t>
            </a:fld>
            <a:endParaRPr lang="nl-NL"/>
          </a:p>
        </p:txBody>
      </p:sp>
    </p:spTree>
    <p:extLst>
      <p:ext uri="{BB962C8B-B14F-4D97-AF65-F5344CB8AC3E}">
        <p14:creationId xmlns:p14="http://schemas.microsoft.com/office/powerpoint/2010/main" val="395674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edenadministatie@mzc11.nl" TargetMode="External"/><Relationship Id="rId2" Type="http://schemas.openxmlformats.org/officeDocument/2006/relationships/hyperlink" Target="mailto:hwijzenbroek@hotmail.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RF9Yu31Sv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KNVB WEDSTRIJDZAKEN-APP</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0" y="2096294"/>
            <a:ext cx="2857500" cy="3810000"/>
          </a:xfrm>
        </p:spPr>
      </p:pic>
    </p:spTree>
    <p:extLst>
      <p:ext uri="{BB962C8B-B14F-4D97-AF65-F5344CB8AC3E}">
        <p14:creationId xmlns:p14="http://schemas.microsoft.com/office/powerpoint/2010/main" val="348078850"/>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825" y="243840"/>
            <a:ext cx="7610399" cy="6496594"/>
          </a:xfrm>
          <a:prstGeom prst="rect">
            <a:avLst/>
          </a:prstGeom>
        </p:spPr>
      </p:pic>
    </p:spTree>
    <p:extLst>
      <p:ext uri="{BB962C8B-B14F-4D97-AF65-F5344CB8AC3E}">
        <p14:creationId xmlns:p14="http://schemas.microsoft.com/office/powerpoint/2010/main" val="203380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720" y="139556"/>
            <a:ext cx="7054914" cy="6596524"/>
          </a:xfrm>
          <a:prstGeom prst="rect">
            <a:avLst/>
          </a:prstGeom>
        </p:spPr>
      </p:pic>
    </p:spTree>
    <p:extLst>
      <p:ext uri="{BB962C8B-B14F-4D97-AF65-F5344CB8AC3E}">
        <p14:creationId xmlns:p14="http://schemas.microsoft.com/office/powerpoint/2010/main" val="31628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641" y="2504342"/>
            <a:ext cx="2327254" cy="4138313"/>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673" y="591556"/>
            <a:ext cx="7567316" cy="1912786"/>
          </a:xfrm>
          <a:prstGeom prst="rect">
            <a:avLst/>
          </a:prstGeom>
        </p:spPr>
      </p:pic>
    </p:spTree>
    <p:extLst>
      <p:ext uri="{BB962C8B-B14F-4D97-AF65-F5344CB8AC3E}">
        <p14:creationId xmlns:p14="http://schemas.microsoft.com/office/powerpoint/2010/main" val="308157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spelersopgaaf in </a:t>
            </a:r>
            <a:r>
              <a:rPr lang="nl-NL" dirty="0" err="1"/>
              <a:t>mDWF</a:t>
            </a:r>
            <a:r>
              <a:rPr lang="nl-NL" dirty="0"/>
              <a:t>?</a:t>
            </a:r>
          </a:p>
        </p:txBody>
      </p:sp>
      <p:sp>
        <p:nvSpPr>
          <p:cNvPr id="3" name="Tijdelijke aanduiding voor inhoud 2"/>
          <p:cNvSpPr>
            <a:spLocks noGrp="1"/>
          </p:cNvSpPr>
          <p:nvPr>
            <p:ph idx="1"/>
          </p:nvPr>
        </p:nvSpPr>
        <p:spPr/>
        <p:txBody>
          <a:bodyPr>
            <a:normAutofit fontScale="92500" lnSpcReduction="10000"/>
          </a:bodyPr>
          <a:lstStyle/>
          <a:p>
            <a:r>
              <a:rPr lang="nl-NL" dirty="0"/>
              <a:t>Vanaf de leeftijdscategorie Onder 8 wordt de spelersopgaaf geregeld via de wedstrijdzaken app.</a:t>
            </a:r>
          </a:p>
          <a:p>
            <a:r>
              <a:rPr lang="nl-NL" dirty="0"/>
              <a:t>Hiermee krijgt de KNVB meer data en informatie over spelers die daadwerkelijk in de jeugdteams actief zijn. Daarmee kan de KNVB op termijn de poule-indelingen verbeteren en ervoor zorgen dat er nog meer wedstrijden gespeeld worden tussen gelijkwaardige teams, wat ten goede komt aan de ontwikkeling en het plezier van het voetballende kind.</a:t>
            </a:r>
          </a:p>
          <a:p>
            <a:r>
              <a:rPr lang="nl-NL" b="0" i="0" dirty="0">
                <a:solidFill>
                  <a:srgbClr val="000000"/>
                </a:solidFill>
                <a:effectLst/>
                <a:latin typeface="Exo"/>
              </a:rPr>
              <a:t>Met het gebruik van de zogenoemde ‘Teamindex’ </a:t>
            </a:r>
            <a:r>
              <a:rPr lang="nl-NL" dirty="0">
                <a:solidFill>
                  <a:srgbClr val="000000"/>
                </a:solidFill>
                <a:latin typeface="Exo"/>
              </a:rPr>
              <a:t>probeert de KNVB </a:t>
            </a:r>
            <a:r>
              <a:rPr lang="nl-NL" b="0" i="0" dirty="0">
                <a:solidFill>
                  <a:srgbClr val="000000"/>
                </a:solidFill>
                <a:effectLst/>
                <a:latin typeface="Exo"/>
              </a:rPr>
              <a:t>de kwaliteit van teams in kaart te brengen. Via het </a:t>
            </a:r>
            <a:r>
              <a:rPr lang="nl-NL" b="0" i="0" dirty="0" err="1">
                <a:solidFill>
                  <a:srgbClr val="000000"/>
                </a:solidFill>
                <a:effectLst/>
                <a:latin typeface="Exo"/>
              </a:rPr>
              <a:t>mDWF</a:t>
            </a:r>
            <a:r>
              <a:rPr lang="nl-NL" b="0" i="0" dirty="0">
                <a:solidFill>
                  <a:srgbClr val="000000"/>
                </a:solidFill>
                <a:effectLst/>
                <a:latin typeface="Exo"/>
              </a:rPr>
              <a:t> weten ze welke speler in welk team speelt en kennen ze de eindstand. Binnen de </a:t>
            </a:r>
            <a:r>
              <a:rPr lang="nl-NL" b="0" i="0">
                <a:solidFill>
                  <a:srgbClr val="000000"/>
                </a:solidFill>
                <a:effectLst/>
                <a:latin typeface="Exo"/>
              </a:rPr>
              <a:t>regio Zuid is </a:t>
            </a:r>
            <a:r>
              <a:rPr lang="nl-NL" b="0" i="0" dirty="0">
                <a:solidFill>
                  <a:srgbClr val="000000"/>
                </a:solidFill>
                <a:effectLst/>
                <a:latin typeface="Exo"/>
              </a:rPr>
              <a:t>‘Teamindex’  reeds volledig van toepassing bij JO15- en JO19-teams.</a:t>
            </a:r>
            <a:endParaRPr lang="nl-NL" dirty="0"/>
          </a:p>
          <a:p>
            <a:r>
              <a:rPr lang="nl-NL" dirty="0"/>
              <a:t>Spelerspas-controle (digitaal) is er vanaf JO13 teams en ouder.</a:t>
            </a:r>
          </a:p>
        </p:txBody>
      </p:sp>
    </p:spTree>
    <p:extLst>
      <p:ext uri="{BB962C8B-B14F-4D97-AF65-F5344CB8AC3E}">
        <p14:creationId xmlns:p14="http://schemas.microsoft.com/office/powerpoint/2010/main" val="53913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vragen?</a:t>
            </a:r>
          </a:p>
        </p:txBody>
      </p:sp>
      <p:sp>
        <p:nvSpPr>
          <p:cNvPr id="3" name="Tijdelijke aanduiding voor inhoud 2"/>
          <p:cNvSpPr>
            <a:spLocks noGrp="1"/>
          </p:cNvSpPr>
          <p:nvPr>
            <p:ph idx="1"/>
          </p:nvPr>
        </p:nvSpPr>
        <p:spPr/>
        <p:txBody>
          <a:bodyPr/>
          <a:lstStyle/>
          <a:p>
            <a:r>
              <a:rPr lang="nl-NL" dirty="0"/>
              <a:t>We hopen je met deze uitleg een eind op weg te hebben geholpen, maar mochten er nog vragen zijn stel deze dan gerust.</a:t>
            </a:r>
          </a:p>
          <a:p>
            <a:endParaRPr lang="nl-NL" dirty="0"/>
          </a:p>
          <a:p>
            <a:r>
              <a:rPr lang="nl-NL" dirty="0"/>
              <a:t>Hans Wijzenbroek, </a:t>
            </a:r>
            <a:r>
              <a:rPr lang="nl-NL" dirty="0">
                <a:hlinkClick r:id="rId2"/>
              </a:rPr>
              <a:t>hwijzenbroek@hotmail.com</a:t>
            </a:r>
            <a:endParaRPr lang="nl-NL" dirty="0"/>
          </a:p>
          <a:p>
            <a:r>
              <a:rPr lang="nl-NL" dirty="0"/>
              <a:t>Miranda </a:t>
            </a:r>
            <a:r>
              <a:rPr lang="nl-NL"/>
              <a:t>Ravia, </a:t>
            </a:r>
            <a:r>
              <a:rPr lang="nl-NL" dirty="0">
                <a:hlinkClick r:id="rId3"/>
              </a:rPr>
              <a:t>ledenadministatie@mzc11.nl</a:t>
            </a:r>
            <a:endParaRPr lang="nl-NL" dirty="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258" y="4348182"/>
            <a:ext cx="1814376" cy="2276864"/>
          </a:xfrm>
          <a:prstGeom prst="rect">
            <a:avLst/>
          </a:prstGeom>
        </p:spPr>
      </p:pic>
    </p:spTree>
    <p:extLst>
      <p:ext uri="{BB962C8B-B14F-4D97-AF65-F5344CB8AC3E}">
        <p14:creationId xmlns:p14="http://schemas.microsoft.com/office/powerpoint/2010/main" val="283582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t>Voor wie is de app?</a:t>
            </a:r>
            <a:endParaRPr lang="nl-NL" dirty="0"/>
          </a:p>
        </p:txBody>
      </p:sp>
      <p:sp>
        <p:nvSpPr>
          <p:cNvPr id="5" name="Tijdelijke aanduiding voor inhoud 4"/>
          <p:cNvSpPr>
            <a:spLocks noGrp="1"/>
          </p:cNvSpPr>
          <p:nvPr>
            <p:ph idx="1"/>
          </p:nvPr>
        </p:nvSpPr>
        <p:spPr/>
        <p:txBody>
          <a:bodyPr/>
          <a:lstStyle/>
          <a:p>
            <a:pPr marL="0" indent="0">
              <a:buNone/>
            </a:pPr>
            <a:r>
              <a:rPr lang="nl-NL" dirty="0"/>
              <a:t>De wedstrijdzaken app is voor iedereen die als official betrokken is bij een wedstrijd. Dus voor teamleiders, scheidsrechters en trainer/coaches is het noodzakelijk om deze app op de telefoon te hebben. </a:t>
            </a:r>
          </a:p>
          <a:p>
            <a:pPr marL="0" indent="0">
              <a:buNone/>
            </a:pPr>
            <a:r>
              <a:rPr lang="nl-NL" dirty="0"/>
              <a:t>Let wel op dat je aan MZC gelinkt bent door middel van je emailadres. </a:t>
            </a:r>
            <a:br>
              <a:rPr lang="nl-NL" dirty="0"/>
            </a:br>
            <a:r>
              <a:rPr lang="nl-NL" dirty="0"/>
              <a:t>Het emailadres dat je gebruikt voor het aanmaken van je account moet bekend zijn in de ledenadministratie van MZC. Na een succesvolle koppeling worden de wedstrijden zichtbaar om af te handelen.</a:t>
            </a:r>
          </a:p>
          <a:p>
            <a:pPr marL="0" indent="0">
              <a:buNone/>
            </a:pPr>
            <a:r>
              <a:rPr lang="nl-NL" dirty="0"/>
              <a:t>(De Wedstrijdzaken app is alleen te gebruiken door KNVB-leden)</a:t>
            </a:r>
          </a:p>
        </p:txBody>
      </p:sp>
    </p:spTree>
    <p:extLst>
      <p:ext uri="{BB962C8B-B14F-4D97-AF65-F5344CB8AC3E}">
        <p14:creationId xmlns:p14="http://schemas.microsoft.com/office/powerpoint/2010/main" val="15865018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Wedstrijdzaken app en Voetbal.nl app?</a:t>
            </a:r>
            <a:endParaRPr lang="nl-NL" dirty="0"/>
          </a:p>
        </p:txBody>
      </p:sp>
      <p:sp>
        <p:nvSpPr>
          <p:cNvPr id="3" name="Tijdelijke aanduiding voor inhoud 2"/>
          <p:cNvSpPr>
            <a:spLocks noGrp="1"/>
          </p:cNvSpPr>
          <p:nvPr>
            <p:ph idx="1"/>
          </p:nvPr>
        </p:nvSpPr>
        <p:spPr/>
        <p:txBody>
          <a:bodyPr/>
          <a:lstStyle/>
          <a:p>
            <a:pPr marL="0" indent="0">
              <a:buNone/>
            </a:pPr>
            <a:r>
              <a:rPr lang="nl-NL" dirty="0"/>
              <a:t>De wedstrijdzaken app is puur voor zaken rondom het </a:t>
            </a:r>
            <a:r>
              <a:rPr lang="nl-NL" b="1" dirty="0"/>
              <a:t>wedstrijdformulier</a:t>
            </a:r>
            <a:r>
              <a:rPr lang="nl-NL" dirty="0"/>
              <a:t>. Voor eerder genoemde officials is het noodzakelijk om deze app te hebben.</a:t>
            </a:r>
          </a:p>
          <a:p>
            <a:pPr marL="0" indent="0">
              <a:buNone/>
            </a:pPr>
            <a:r>
              <a:rPr lang="nl-NL" dirty="0"/>
              <a:t>Informatie als het wedstrijdprogramma, uitslagen en standen zijn terug te vinden in de Voetbal.nl app.</a:t>
            </a:r>
            <a:br>
              <a:rPr lang="nl-NL" dirty="0"/>
            </a:br>
            <a:r>
              <a:rPr lang="nl-NL" dirty="0"/>
              <a:t>Zorg dus dat je de Voetbal.nl app op je telefoon hebt staan.</a:t>
            </a:r>
            <a:br>
              <a:rPr lang="nl-NL" dirty="0"/>
            </a:br>
            <a:endParaRPr lang="nl-NL" dirty="0"/>
          </a:p>
          <a:p>
            <a:pPr marL="0" indent="0">
              <a:buNone/>
            </a:pPr>
            <a:r>
              <a:rPr lang="nl-NL" dirty="0"/>
              <a:t>Ook hiervoor geldt dat deze via het emailadres met MZC gekoppeld moet zijn. Je hebt slechts 1 account nodig. Hiermee kun je op beide apps inloggen.</a:t>
            </a:r>
          </a:p>
        </p:txBody>
      </p:sp>
    </p:spTree>
    <p:extLst>
      <p:ext uri="{BB962C8B-B14F-4D97-AF65-F5344CB8AC3E}">
        <p14:creationId xmlns:p14="http://schemas.microsoft.com/office/powerpoint/2010/main" val="33063424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i="1" dirty="0">
                <a:latin typeface="Calibri" panose="020F0502020204030204" pitchFamily="34" charset="0"/>
                <a:cs typeface="Calibri" panose="020F0502020204030204" pitchFamily="34" charset="0"/>
              </a:rPr>
              <a:t>Kortom</a:t>
            </a:r>
            <a:r>
              <a:rPr lang="nl-NL" sz="6000" b="1" i="1" dirty="0"/>
              <a:t>:</a:t>
            </a:r>
          </a:p>
        </p:txBody>
      </p:sp>
      <p:sp>
        <p:nvSpPr>
          <p:cNvPr id="3" name="Tijdelijke aanduiding voor inhoud 2"/>
          <p:cNvSpPr>
            <a:spLocks noGrp="1"/>
          </p:cNvSpPr>
          <p:nvPr>
            <p:ph idx="1"/>
          </p:nvPr>
        </p:nvSpPr>
        <p:spPr>
          <a:xfrm>
            <a:off x="838200" y="1463040"/>
            <a:ext cx="10515600" cy="4713923"/>
          </a:xfrm>
        </p:spPr>
        <p:txBody>
          <a:bodyPr>
            <a:normAutofit/>
          </a:bodyPr>
          <a:lstStyle/>
          <a:p>
            <a:pPr marL="0" indent="0">
              <a:buNone/>
            </a:pPr>
            <a:r>
              <a:rPr lang="nl-NL" sz="4800" dirty="0"/>
              <a:t>Iedereen heeft de Voetbal.nl app nodig, maar niet iedereen de wedstrijdzaken app!</a:t>
            </a:r>
            <a:r>
              <a:rPr lang="nl-NL" sz="6000" dirty="0"/>
              <a: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076" y="2978331"/>
            <a:ext cx="6366210" cy="3335383"/>
          </a:xfrm>
          <a:prstGeom prst="rect">
            <a:avLst/>
          </a:prstGeom>
        </p:spPr>
      </p:pic>
    </p:spTree>
    <p:extLst>
      <p:ext uri="{BB962C8B-B14F-4D97-AF65-F5344CB8AC3E}">
        <p14:creationId xmlns:p14="http://schemas.microsoft.com/office/powerpoint/2010/main" val="221878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Starten met de wedstrijdzaken app</a:t>
            </a:r>
          </a:p>
        </p:txBody>
      </p:sp>
      <p:sp>
        <p:nvSpPr>
          <p:cNvPr id="3" name="Tijdelijke aanduiding voor inhoud 2"/>
          <p:cNvSpPr>
            <a:spLocks noGrp="1"/>
          </p:cNvSpPr>
          <p:nvPr>
            <p:ph idx="1"/>
          </p:nvPr>
        </p:nvSpPr>
        <p:spPr/>
        <p:txBody>
          <a:bodyPr/>
          <a:lstStyle/>
          <a:p>
            <a:pPr marL="0" indent="0">
              <a:buNone/>
            </a:pPr>
            <a:r>
              <a:rPr lang="nl-NL" dirty="0"/>
              <a:t>Zodra je van start wilt met de app, dien je deze allereerst te </a:t>
            </a:r>
            <a:r>
              <a:rPr lang="nl-NL" b="1" dirty="0"/>
              <a:t>downloaden</a:t>
            </a:r>
            <a:r>
              <a:rPr lang="nl-NL" dirty="0"/>
              <a:t> op je telefoon. Je kunt de app vinden in de Appstore en Playstore door daar te zoeken op KNVB Wedstrijdzaken. Nadat je de app hebt gedownload, kun je starten met je </a:t>
            </a:r>
            <a:r>
              <a:rPr lang="nl-NL" b="1" dirty="0"/>
              <a:t>registratie</a:t>
            </a:r>
            <a:r>
              <a:rPr lang="nl-NL" dirty="0"/>
              <a:t>, waarna je vervolgens kunt </a:t>
            </a:r>
            <a:r>
              <a:rPr lang="nl-NL" b="1" dirty="0"/>
              <a:t>inloggen</a:t>
            </a:r>
            <a:r>
              <a:rPr lang="nl-NL" dirty="0"/>
              <a:t>. Dit hoeft uiteraard maar 1 keer te gebeuren. Zodra je bent geregistreerd en hebt ingelogd, hoef je dit niet iedere keer bij gebruik van de app te doen. De volgende stap is het </a:t>
            </a:r>
            <a:r>
              <a:rPr lang="nl-NL" b="1" dirty="0"/>
              <a:t>koppelen</a:t>
            </a:r>
            <a:r>
              <a:rPr lang="nl-NL" dirty="0"/>
              <a:t> aan een persoon. Dit houdt in dat de app wil herkennen wie jij als gebruiker bent. (Trainer, teammanager, scheidsrechter)</a:t>
            </a:r>
          </a:p>
        </p:txBody>
      </p:sp>
    </p:spTree>
    <p:extLst>
      <p:ext uri="{BB962C8B-B14F-4D97-AF65-F5344CB8AC3E}">
        <p14:creationId xmlns:p14="http://schemas.microsoft.com/office/powerpoint/2010/main" val="349487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20" y="0"/>
            <a:ext cx="10058400" cy="5974324"/>
          </a:xfrm>
          <a:prstGeom prst="rect">
            <a:avLst/>
          </a:prstGeom>
        </p:spPr>
      </p:pic>
    </p:spTree>
    <p:extLst>
      <p:ext uri="{BB962C8B-B14F-4D97-AF65-F5344CB8AC3E}">
        <p14:creationId xmlns:p14="http://schemas.microsoft.com/office/powerpoint/2010/main" val="332053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Mijn team heeft een wedstrijd, wat nu?</a:t>
            </a:r>
          </a:p>
        </p:txBody>
      </p:sp>
      <p:sp>
        <p:nvSpPr>
          <p:cNvPr id="3" name="Tijdelijke aanduiding voor inhoud 2"/>
          <p:cNvSpPr>
            <a:spLocks noGrp="1"/>
          </p:cNvSpPr>
          <p:nvPr>
            <p:ph idx="1"/>
          </p:nvPr>
        </p:nvSpPr>
        <p:spPr/>
        <p:txBody>
          <a:bodyPr/>
          <a:lstStyle/>
          <a:p>
            <a:pPr marL="0" indent="0">
              <a:buNone/>
            </a:pPr>
            <a:endParaRPr lang="nl-NL" dirty="0"/>
          </a:p>
          <a:p>
            <a:r>
              <a:rPr lang="nl-NL" dirty="0"/>
              <a:t>Open de app en kies de wedstrijd van jouw team.</a:t>
            </a:r>
          </a:p>
          <a:p>
            <a:r>
              <a:rPr lang="nl-NL" dirty="0"/>
              <a:t>Ga vervolgens naar het digitaal wedstrijdformulier.</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738" y="1690688"/>
            <a:ext cx="2591765" cy="4414998"/>
          </a:xfrm>
          <a:prstGeom prst="rect">
            <a:avLst/>
          </a:prstGeom>
        </p:spPr>
      </p:pic>
      <p:sp>
        <p:nvSpPr>
          <p:cNvPr id="6" name="Pijl-rechts 5"/>
          <p:cNvSpPr/>
          <p:nvPr/>
        </p:nvSpPr>
        <p:spPr>
          <a:xfrm>
            <a:off x="4371702" y="5500440"/>
            <a:ext cx="3814354" cy="548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9645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356" y="0"/>
            <a:ext cx="6229288" cy="6858000"/>
          </a:xfrm>
          <a:prstGeom prst="rect">
            <a:avLst/>
          </a:prstGeom>
        </p:spPr>
      </p:pic>
    </p:spTree>
    <p:extLst>
      <p:ext uri="{BB962C8B-B14F-4D97-AF65-F5344CB8AC3E}">
        <p14:creationId xmlns:p14="http://schemas.microsoft.com/office/powerpoint/2010/main" val="348542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Meer spelplezier met een correct wedstrijdformulier!">
            <a:hlinkClick r:id="" action="ppaction://media"/>
            <a:extLst>
              <a:ext uri="{FF2B5EF4-FFF2-40B4-BE49-F238E27FC236}">
                <a16:creationId xmlns:a16="http://schemas.microsoft.com/office/drawing/2014/main" id="{26697A19-961F-0CB4-F89B-825AD19E1743}"/>
              </a:ext>
            </a:extLst>
          </p:cNvPr>
          <p:cNvPicPr>
            <a:picLocks noRot="1" noChangeAspect="1"/>
          </p:cNvPicPr>
          <p:nvPr>
            <a:videoFile r:link="rId1"/>
          </p:nvPr>
        </p:nvPicPr>
        <p:blipFill>
          <a:blip r:embed="rId3"/>
          <a:stretch>
            <a:fillRect/>
          </a:stretch>
        </p:blipFill>
        <p:spPr>
          <a:xfrm>
            <a:off x="1198485" y="461639"/>
            <a:ext cx="9259410" cy="5231565"/>
          </a:xfrm>
          <a:prstGeom prst="rect">
            <a:avLst/>
          </a:prstGeom>
        </p:spPr>
      </p:pic>
      <p:sp>
        <p:nvSpPr>
          <p:cNvPr id="8" name="Tekstvak 7">
            <a:extLst>
              <a:ext uri="{FF2B5EF4-FFF2-40B4-BE49-F238E27FC236}">
                <a16:creationId xmlns:a16="http://schemas.microsoft.com/office/drawing/2014/main" id="{DF505CFB-575A-8292-C682-ECFFAFE25E84}"/>
              </a:ext>
            </a:extLst>
          </p:cNvPr>
          <p:cNvSpPr txBox="1"/>
          <p:nvPr/>
        </p:nvSpPr>
        <p:spPr>
          <a:xfrm>
            <a:off x="1669003" y="5908089"/>
            <a:ext cx="8362764" cy="369332"/>
          </a:xfrm>
          <a:prstGeom prst="rect">
            <a:avLst/>
          </a:prstGeom>
          <a:noFill/>
        </p:spPr>
        <p:txBody>
          <a:bodyPr wrap="square" rtlCol="0">
            <a:spAutoFit/>
          </a:bodyPr>
          <a:lstStyle/>
          <a:p>
            <a:r>
              <a:rPr lang="nl-NL" dirty="0"/>
              <a:t>Meer informatie: https://www.knvb.nl/wedstrijdformulier</a:t>
            </a:r>
          </a:p>
        </p:txBody>
      </p:sp>
    </p:spTree>
    <p:extLst>
      <p:ext uri="{BB962C8B-B14F-4D97-AF65-F5344CB8AC3E}">
        <p14:creationId xmlns:p14="http://schemas.microsoft.com/office/powerpoint/2010/main" val="5249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568</Words>
  <Application>Microsoft Office PowerPoint</Application>
  <PresentationFormat>Breedbeeld</PresentationFormat>
  <Paragraphs>28</Paragraphs>
  <Slides>14</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Exo</vt:lpstr>
      <vt:lpstr>Kantoorthema</vt:lpstr>
      <vt:lpstr>KNVB WEDSTRIJDZAKEN-APP</vt:lpstr>
      <vt:lpstr>Voor wie is de app?</vt:lpstr>
      <vt:lpstr>Wedstrijdzaken app en Voetbal.nl app?</vt:lpstr>
      <vt:lpstr>Kortom:</vt:lpstr>
      <vt:lpstr>Starten met de wedstrijdzaken app</vt:lpstr>
      <vt:lpstr>PowerPoint-presentatie</vt:lpstr>
      <vt:lpstr>Mijn team heeft een wedstrijd, wat nu?</vt:lpstr>
      <vt:lpstr>PowerPoint-presentatie</vt:lpstr>
      <vt:lpstr>PowerPoint-presentatie</vt:lpstr>
      <vt:lpstr>PowerPoint-presentatie</vt:lpstr>
      <vt:lpstr>PowerPoint-presentatie</vt:lpstr>
      <vt:lpstr>PowerPoint-presentatie</vt:lpstr>
      <vt:lpstr>Waarom spelersopgaaf in mDWF?</vt:lpstr>
      <vt:lpstr>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KNVB WEDSTRIJDZAKEN-APP</dc:title>
  <dc:creator>Jolanda Noordijk</dc:creator>
  <cp:lastModifiedBy>Jolanda Noordijk</cp:lastModifiedBy>
  <cp:revision>24</cp:revision>
  <dcterms:created xsi:type="dcterms:W3CDTF">2019-10-02T05:54:51Z</dcterms:created>
  <dcterms:modified xsi:type="dcterms:W3CDTF">2023-02-08T14:12:05Z</dcterms:modified>
</cp:coreProperties>
</file>